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Raleway"/>
      <p:regular r:id="rId34"/>
      <p:bold r:id="rId35"/>
      <p:italic r:id="rId36"/>
      <p:boldItalic r:id="rId37"/>
    </p:embeddedFont>
    <p:embeddedFont>
      <p:font typeface="Playfair Display"/>
      <p:regular r:id="rId38"/>
      <p:bold r:id="rId39"/>
      <p:italic r:id="rId40"/>
      <p:boldItalic r:id="rId41"/>
    </p:embeddedFont>
    <p:embeddedFont>
      <p:font typeface="Lato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8" name="María Bentivegn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-italic.fntdata"/><Relationship Id="rId20" Type="http://schemas.openxmlformats.org/officeDocument/2006/relationships/slide" Target="slides/slide14.xml"/><Relationship Id="rId42" Type="http://schemas.openxmlformats.org/officeDocument/2006/relationships/font" Target="fonts/Lato-regular.fntdata"/><Relationship Id="rId41" Type="http://schemas.openxmlformats.org/officeDocument/2006/relationships/font" Target="fonts/PlayfairDisplay-boldItalic.fntdata"/><Relationship Id="rId22" Type="http://schemas.openxmlformats.org/officeDocument/2006/relationships/slide" Target="slides/slide16.xml"/><Relationship Id="rId44" Type="http://schemas.openxmlformats.org/officeDocument/2006/relationships/font" Target="fonts/Lato-italic.fntdata"/><Relationship Id="rId21" Type="http://schemas.openxmlformats.org/officeDocument/2006/relationships/slide" Target="slides/slide15.xml"/><Relationship Id="rId43" Type="http://schemas.openxmlformats.org/officeDocument/2006/relationships/font" Target="fonts/Lato-bold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aleway-bold.fntdata"/><Relationship Id="rId12" Type="http://schemas.openxmlformats.org/officeDocument/2006/relationships/slide" Target="slides/slide6.xml"/><Relationship Id="rId34" Type="http://schemas.openxmlformats.org/officeDocument/2006/relationships/font" Target="fonts/Raleway-regular.fntdata"/><Relationship Id="rId15" Type="http://schemas.openxmlformats.org/officeDocument/2006/relationships/slide" Target="slides/slide9.xml"/><Relationship Id="rId37" Type="http://schemas.openxmlformats.org/officeDocument/2006/relationships/font" Target="fonts/Raleway-boldItalic.fntdata"/><Relationship Id="rId14" Type="http://schemas.openxmlformats.org/officeDocument/2006/relationships/slide" Target="slides/slide8.xml"/><Relationship Id="rId36" Type="http://schemas.openxmlformats.org/officeDocument/2006/relationships/font" Target="fonts/Raleway-italic.fntdata"/><Relationship Id="rId17" Type="http://schemas.openxmlformats.org/officeDocument/2006/relationships/slide" Target="slides/slide11.xml"/><Relationship Id="rId39" Type="http://schemas.openxmlformats.org/officeDocument/2006/relationships/font" Target="fonts/PlayfairDisplay-bold.fntdata"/><Relationship Id="rId16" Type="http://schemas.openxmlformats.org/officeDocument/2006/relationships/slide" Target="slides/slide10.xml"/><Relationship Id="rId38" Type="http://schemas.openxmlformats.org/officeDocument/2006/relationships/font" Target="fonts/PlayfairDisplay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9-23T20:13:56.489">
    <p:pos x="6000" y="0"/>
    <p:text>Más allá de que las fotos ilustran una nota escrita, es importante la búsqueda de LA foto. Esa que te cuenta la nota sin leerla.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5-09-23T20:14:40.854">
    <p:pos x="6000" y="0"/>
    <p:text>Primero un poco de técnica</p:text>
  </p:cm>
  <p:cm authorId="0" idx="3" dt="2025-09-24T19:09:17.298">
    <p:pos x="6000" y="100"/>
    <p:text>Entender, según contexto y composición, si lo que me conviene es un encuadre vertical u horizontal. 
Si el medio funciona a través de las las redes sociales, hacer que funcione la verticalidad.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5-09-23T19:35:14.124">
    <p:pos x="6000" y="0"/>
    <p:text>Hablar sobre los detalles a tener en cuenta a la hora de cubrir una actividad/nota. Anécdota nota de pizzería y mate. Nota de repavimentación sin fotos de la calle.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5-09-23T19:56:16.456">
    <p:pos x="233" y="149"/>
    <p:text>Falta contexto.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6" dt="2025-09-23T19:55:38.680">
    <p:pos x="240" y="213"/>
    <p:text>Una imagen que habla por sí sola.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7" dt="2025-09-24T19:47:05.223">
    <p:pos x="6000" y="0"/>
    <p:text>El dominio técnico posibilita la expresividad</p:tex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8" dt="2025-09-23T19:55:49.872">
    <p:pos x="6000" y="0"/>
    <p:text>Haber estudiado en la universidad me dió las herramientas teóricas necesarias para enfrentarme a este trabajo con fundamentos y de forma profesional. Con un criterio desarrollado a consciencia.
La experiencia se trabaja en el día a día, saliendo con la cámara, probando cosas. siguiendo las reglas (y rompiéndolas también).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9b9b2256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9b9b2256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ff2a098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ff2a098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ff2a0984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ff2a0984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ff2a0984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ff2a0984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82573b205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82573b205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fff2a098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fff2a098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ff2a098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ff2a098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664cb86c4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664cb86c4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ff2a0984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ff2a0984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609b9b2256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609b9b2256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82573b205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82573b205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fff2a0984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fff2a098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fff2a0984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fff2a0984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fff2a098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fff2a098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609b9b2256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609b9b2256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6653cb4a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6653cb4a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6140101e0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6140101e0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140101e0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6140101e0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140101e0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140101e0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664cb86c4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664cb86c4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ff2a0984_0_3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ff2a098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609b9b2256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609b9b2256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ff2a098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ff2a098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4.jp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3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comments" Target="../comments/comment4.xml"/><Relationship Id="rId4" Type="http://schemas.openxmlformats.org/officeDocument/2006/relationships/image" Target="../media/image13.png"/><Relationship Id="rId5" Type="http://schemas.openxmlformats.org/officeDocument/2006/relationships/image" Target="../media/image21.jpg"/><Relationship Id="rId6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comments" Target="../comments/comment5.xml"/><Relationship Id="rId4" Type="http://schemas.openxmlformats.org/officeDocument/2006/relationships/image" Target="../media/image13.png"/><Relationship Id="rId5" Type="http://schemas.openxmlformats.org/officeDocument/2006/relationships/image" Target="../media/image2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comments" Target="../comments/comment6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8IqXSJyhIT_OkyAVMHhPtOrCdvSD6I4U/view" TargetMode="External"/><Relationship Id="rId4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21.jpg"/><Relationship Id="rId5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2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25.jpg"/><Relationship Id="rId5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1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1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comments" Target="../comments/comment7.xml"/><Relationship Id="rId4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Relationship Id="rId4" Type="http://schemas.openxmlformats.org/officeDocument/2006/relationships/image" Target="../media/image8.jp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2.xml"/><Relationship Id="rId4" Type="http://schemas.openxmlformats.org/officeDocument/2006/relationships/image" Target="../media/image13.png"/><Relationship Id="rId5" Type="http://schemas.openxmlformats.org/officeDocument/2006/relationships/image" Target="../media/image1.jpg"/><Relationship Id="rId6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7.jp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22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419"/>
              <a:t>Contá lo que ves,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419"/>
              <a:t>contá lo que otros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i="1" lang="es-419">
                <a:solidFill>
                  <a:srgbClr val="F6A63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 </a:t>
            </a:r>
            <a:r>
              <a:rPr lang="es-419"/>
              <a:t>ven.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414942" y="340710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419" sz="2400"/>
              <a:t>Fotografía para Jóvenes Comunicadores</a:t>
            </a:r>
            <a:endParaRPr sz="2400"/>
          </a:p>
        </p:txBody>
      </p:sp>
      <p:pic>
        <p:nvPicPr>
          <p:cNvPr id="74" name="Google Shape;74;p13" title="CLIP LOGO MOSCA.png"/>
          <p:cNvPicPr preferRelativeResize="0"/>
          <p:nvPr/>
        </p:nvPicPr>
        <p:blipFill rotWithShape="1">
          <a:blip r:embed="rId3">
            <a:alphaModFix/>
          </a:blip>
          <a:srcRect b="42922" l="0" r="0" t="0"/>
          <a:stretch/>
        </p:blipFill>
        <p:spPr>
          <a:xfrm>
            <a:off x="321250" y="4547700"/>
            <a:ext cx="645228" cy="32460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/>
        </p:nvSpPr>
        <p:spPr>
          <a:xfrm>
            <a:off x="2426475" y="4725000"/>
            <a:ext cx="33420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Secretaría de Comunicación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2" title="CLIP LOGO MOSCA.png"/>
          <p:cNvPicPr preferRelativeResize="0"/>
          <p:nvPr/>
        </p:nvPicPr>
        <p:blipFill rotWithShape="1">
          <a:blip r:embed="rId3">
            <a:alphaModFix/>
          </a:blip>
          <a:srcRect b="42922" l="0" r="0" t="0"/>
          <a:stretch/>
        </p:blipFill>
        <p:spPr>
          <a:xfrm>
            <a:off x="232775" y="4560350"/>
            <a:ext cx="645228" cy="32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 title="WhatsApp Image 2025-06-03 at 14.55.44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0903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/>
        </p:nvSpPr>
        <p:spPr>
          <a:xfrm>
            <a:off x="6688900" y="586325"/>
            <a:ext cx="16236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100">
                <a:solidFill>
                  <a:schemeClr val="accent5"/>
                </a:solidFill>
                <a:highlight>
                  <a:schemeClr val="dk2"/>
                </a:highlight>
                <a:latin typeface="Lato"/>
                <a:ea typeface="Lato"/>
                <a:cs typeface="Lato"/>
                <a:sym typeface="Lato"/>
              </a:rPr>
              <a:t>CORRECTA</a:t>
            </a:r>
            <a:endParaRPr b="1" sz="2100">
              <a:solidFill>
                <a:schemeClr val="accent5"/>
              </a:solidFill>
              <a:highlight>
                <a:schemeClr val="dk2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8" name="Google Shape;148;p22" title="pngegg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09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3" title="CLIP LOGO MOSCA.png"/>
          <p:cNvPicPr preferRelativeResize="0"/>
          <p:nvPr/>
        </p:nvPicPr>
        <p:blipFill rotWithShape="1">
          <a:blip r:embed="rId3">
            <a:alphaModFix/>
          </a:blip>
          <a:srcRect b="42922" l="0" r="0" t="0"/>
          <a:stretch/>
        </p:blipFill>
        <p:spPr>
          <a:xfrm>
            <a:off x="8338450" y="4661100"/>
            <a:ext cx="645228" cy="32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 title="WhatsApp Image 2025-06-03 at 14.55.45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300" y="151275"/>
            <a:ext cx="6306176" cy="4729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 txBox="1"/>
          <p:nvPr/>
        </p:nvSpPr>
        <p:spPr>
          <a:xfrm>
            <a:off x="4072575" y="4388300"/>
            <a:ext cx="186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chemeClr val="accent5"/>
                </a:solidFill>
                <a:highlight>
                  <a:schemeClr val="dk2"/>
                </a:highlight>
                <a:latin typeface="Lato"/>
                <a:ea typeface="Lato"/>
                <a:cs typeface="Lato"/>
                <a:sym typeface="Lato"/>
              </a:rPr>
              <a:t>INCORRECTA</a:t>
            </a:r>
            <a:endParaRPr sz="1600"/>
          </a:p>
        </p:txBody>
      </p:sp>
      <p:sp>
        <p:nvSpPr>
          <p:cNvPr id="156" name="Google Shape;156;p23"/>
          <p:cNvSpPr/>
          <p:nvPr/>
        </p:nvSpPr>
        <p:spPr>
          <a:xfrm rot="5400000">
            <a:off x="2479125" y="3701000"/>
            <a:ext cx="991500" cy="18672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4" title="CLIP LOGO MOSCA.png"/>
          <p:cNvPicPr preferRelativeResize="0"/>
          <p:nvPr/>
        </p:nvPicPr>
        <p:blipFill rotWithShape="1">
          <a:blip r:embed="rId3">
            <a:alphaModFix/>
          </a:blip>
          <a:srcRect b="42922" l="0" r="0" t="0"/>
          <a:stretch/>
        </p:blipFill>
        <p:spPr>
          <a:xfrm>
            <a:off x="359150" y="4509775"/>
            <a:ext cx="645228" cy="32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 title="WhatsApp Image 2025-06-03 at 14.55.45 (1)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0903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 txBox="1"/>
          <p:nvPr/>
        </p:nvSpPr>
        <p:spPr>
          <a:xfrm>
            <a:off x="6748350" y="437675"/>
            <a:ext cx="16236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100">
                <a:solidFill>
                  <a:schemeClr val="accent5"/>
                </a:solidFill>
                <a:highlight>
                  <a:schemeClr val="dk2"/>
                </a:highlight>
                <a:latin typeface="Lato"/>
                <a:ea typeface="Lato"/>
                <a:cs typeface="Lato"/>
                <a:sym typeface="Lato"/>
              </a:rPr>
              <a:t>CORRECTA</a:t>
            </a:r>
            <a:endParaRPr b="1" sz="2100">
              <a:solidFill>
                <a:schemeClr val="accent5"/>
              </a:solidFill>
              <a:highlight>
                <a:schemeClr val="dk2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6260775" y="859850"/>
            <a:ext cx="24678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(aunque las caras no acompañen)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5" title="CLIP LOGO MOSCA.png"/>
          <p:cNvPicPr preferRelativeResize="0"/>
          <p:nvPr/>
        </p:nvPicPr>
        <p:blipFill rotWithShape="1">
          <a:blip r:embed="rId3">
            <a:alphaModFix/>
          </a:blip>
          <a:srcRect b="42922" l="0" r="0" t="0"/>
          <a:stretch/>
        </p:blipFill>
        <p:spPr>
          <a:xfrm>
            <a:off x="8224725" y="4556300"/>
            <a:ext cx="645228" cy="32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 title="WhatsApp Image 2025-06-03 at 14.55.46.jpe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 txBox="1"/>
          <p:nvPr/>
        </p:nvSpPr>
        <p:spPr>
          <a:xfrm>
            <a:off x="4072575" y="4388300"/>
            <a:ext cx="186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chemeClr val="accent5"/>
                </a:solidFill>
                <a:highlight>
                  <a:schemeClr val="dk2"/>
                </a:highlight>
                <a:latin typeface="Lato"/>
                <a:ea typeface="Lato"/>
                <a:cs typeface="Lato"/>
                <a:sym typeface="Lato"/>
              </a:rPr>
              <a:t>INCORRECTA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6" title="CLIP LOGO MOSCA.png"/>
          <p:cNvPicPr preferRelativeResize="0"/>
          <p:nvPr/>
        </p:nvPicPr>
        <p:blipFill rotWithShape="1">
          <a:blip r:embed="rId3">
            <a:alphaModFix/>
          </a:blip>
          <a:srcRect b="42922" l="0" r="0" t="0"/>
          <a:stretch/>
        </p:blipFill>
        <p:spPr>
          <a:xfrm>
            <a:off x="232775" y="4585600"/>
            <a:ext cx="645228" cy="32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6" title="WhatsApp Image 2025-06-03 at 14.55.46 (1).jpe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0903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/>
          <p:nvPr/>
        </p:nvSpPr>
        <p:spPr>
          <a:xfrm>
            <a:off x="6748350" y="437675"/>
            <a:ext cx="16236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100">
                <a:solidFill>
                  <a:schemeClr val="accent5"/>
                </a:solidFill>
                <a:highlight>
                  <a:schemeClr val="dk2"/>
                </a:highlight>
                <a:latin typeface="Lato"/>
                <a:ea typeface="Lato"/>
                <a:cs typeface="Lato"/>
                <a:sym typeface="Lato"/>
              </a:rPr>
              <a:t>CORRECTA</a:t>
            </a:r>
            <a:endParaRPr b="1" sz="2100">
              <a:solidFill>
                <a:schemeClr val="accent5"/>
              </a:solidFill>
              <a:highlight>
                <a:schemeClr val="dk2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ctrTitle"/>
          </p:nvPr>
        </p:nvSpPr>
        <p:spPr>
          <a:xfrm>
            <a:off x="1427562" y="1489734"/>
            <a:ext cx="6288900" cy="108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6200">
                <a:solidFill>
                  <a:srgbClr val="F6A633"/>
                </a:solidFill>
              </a:rPr>
              <a:t>C o h e r e n c i a  </a:t>
            </a:r>
            <a:endParaRPr i="1" sz="6200">
              <a:solidFill>
                <a:srgbClr val="F6A633"/>
              </a:solidFill>
            </a:endParaRPr>
          </a:p>
        </p:txBody>
      </p:sp>
      <p:sp>
        <p:nvSpPr>
          <p:cNvPr id="184" name="Google Shape;184;p27"/>
          <p:cNvSpPr txBox="1"/>
          <p:nvPr>
            <p:ph idx="1" type="subTitle"/>
          </p:nvPr>
        </p:nvSpPr>
        <p:spPr>
          <a:xfrm>
            <a:off x="2459712" y="2684232"/>
            <a:ext cx="4224600" cy="85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>
                <a:latin typeface="Raleway"/>
                <a:ea typeface="Raleway"/>
                <a:cs typeface="Raleway"/>
                <a:sym typeface="Raleway"/>
              </a:rPr>
              <a:t>¿Cómo elegir la fotografía que </a:t>
            </a:r>
            <a:r>
              <a:rPr i="1" lang="es-419" sz="2500">
                <a:latin typeface="Raleway"/>
                <a:ea typeface="Raleway"/>
                <a:cs typeface="Raleway"/>
                <a:sym typeface="Raleway"/>
              </a:rPr>
              <a:t>mejor</a:t>
            </a:r>
            <a:r>
              <a:rPr lang="es-419" sz="2500">
                <a:latin typeface="Raleway"/>
                <a:ea typeface="Raleway"/>
                <a:cs typeface="Raleway"/>
                <a:sym typeface="Raleway"/>
              </a:rPr>
              <a:t> ilustra la noticia?</a:t>
            </a:r>
            <a:endParaRPr sz="25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85" name="Google Shape;185;p27"/>
          <p:cNvCxnSpPr/>
          <p:nvPr/>
        </p:nvCxnSpPr>
        <p:spPr>
          <a:xfrm rot="10800000">
            <a:off x="-43925" y="412263"/>
            <a:ext cx="10547100" cy="1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27"/>
          <p:cNvCxnSpPr/>
          <p:nvPr/>
        </p:nvCxnSpPr>
        <p:spPr>
          <a:xfrm flipH="1">
            <a:off x="-44025" y="4735250"/>
            <a:ext cx="10724100" cy="13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8" title="CLIP LOGO MOSCA.png"/>
          <p:cNvPicPr preferRelativeResize="0"/>
          <p:nvPr/>
        </p:nvPicPr>
        <p:blipFill rotWithShape="1">
          <a:blip r:embed="rId4">
            <a:alphaModFix/>
          </a:blip>
          <a:srcRect b="42922" l="0" r="0" t="0"/>
          <a:stretch/>
        </p:blipFill>
        <p:spPr>
          <a:xfrm>
            <a:off x="8029599" y="4451424"/>
            <a:ext cx="903526" cy="45454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/>
          <p:cNvSpPr txBox="1"/>
          <p:nvPr/>
        </p:nvSpPr>
        <p:spPr>
          <a:xfrm>
            <a:off x="730775" y="717150"/>
            <a:ext cx="14094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  <a:highlight>
                <a:schemeClr val="dk2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3" name="Google Shape;193;p28" title="2 despues chicos tubi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00" y="241200"/>
            <a:ext cx="6999250" cy="465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 title="LGG_8993.jpg"/>
          <p:cNvPicPr preferRelativeResize="0"/>
          <p:nvPr/>
        </p:nvPicPr>
        <p:blipFill rotWithShape="1">
          <a:blip r:embed="rId6">
            <a:alphaModFix/>
          </a:blip>
          <a:srcRect b="0" l="149" r="139" t="0"/>
          <a:stretch/>
        </p:blipFill>
        <p:spPr>
          <a:xfrm>
            <a:off x="370088" y="237525"/>
            <a:ext cx="6999250" cy="466843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 txBox="1"/>
          <p:nvPr/>
        </p:nvSpPr>
        <p:spPr>
          <a:xfrm rot="1502133">
            <a:off x="5181145" y="359875"/>
            <a:ext cx="779100" cy="17039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9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9" title="CLIP LOGO MOSCA.png"/>
          <p:cNvPicPr preferRelativeResize="0"/>
          <p:nvPr/>
        </p:nvPicPr>
        <p:blipFill rotWithShape="1">
          <a:blip r:embed="rId4">
            <a:alphaModFix/>
          </a:blip>
          <a:srcRect b="42922" l="0" r="0" t="0"/>
          <a:stretch/>
        </p:blipFill>
        <p:spPr>
          <a:xfrm>
            <a:off x="8338450" y="4661100"/>
            <a:ext cx="645228" cy="32460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 txBox="1"/>
          <p:nvPr/>
        </p:nvSpPr>
        <p:spPr>
          <a:xfrm>
            <a:off x="730775" y="717150"/>
            <a:ext cx="14094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  <a:highlight>
                <a:schemeClr val="dk2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2" name="Google Shape;202;p29" title="LGG_9050.jpg"/>
          <p:cNvPicPr preferRelativeResize="0"/>
          <p:nvPr/>
        </p:nvPicPr>
        <p:blipFill rotWithShape="1">
          <a:blip r:embed="rId5">
            <a:alphaModFix/>
          </a:blip>
          <a:srcRect b="0" l="0" r="0" t="537"/>
          <a:stretch/>
        </p:blipFill>
        <p:spPr>
          <a:xfrm>
            <a:off x="381000" y="338525"/>
            <a:ext cx="6727598" cy="445332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9"/>
          <p:cNvSpPr/>
          <p:nvPr/>
        </p:nvSpPr>
        <p:spPr>
          <a:xfrm>
            <a:off x="2038650" y="1713025"/>
            <a:ext cx="1118100" cy="2241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29"/>
          <p:cNvSpPr/>
          <p:nvPr/>
        </p:nvSpPr>
        <p:spPr>
          <a:xfrm>
            <a:off x="6221850" y="1309075"/>
            <a:ext cx="1118100" cy="2241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5" name="Google Shape;205;p29"/>
          <p:cNvSpPr/>
          <p:nvPr/>
        </p:nvSpPr>
        <p:spPr>
          <a:xfrm>
            <a:off x="292600" y="643325"/>
            <a:ext cx="1118100" cy="2241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29"/>
          <p:cNvSpPr/>
          <p:nvPr/>
        </p:nvSpPr>
        <p:spPr>
          <a:xfrm rot="5400000">
            <a:off x="3744975" y="692575"/>
            <a:ext cx="1369800" cy="26028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1" name="Google Shape;211;p30"/>
          <p:cNvCxnSpPr/>
          <p:nvPr/>
        </p:nvCxnSpPr>
        <p:spPr>
          <a:xfrm rot="10800000">
            <a:off x="-43925" y="412263"/>
            <a:ext cx="10547100" cy="1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30"/>
          <p:cNvCxnSpPr/>
          <p:nvPr/>
        </p:nvCxnSpPr>
        <p:spPr>
          <a:xfrm flipH="1">
            <a:off x="-44025" y="4735250"/>
            <a:ext cx="10724100" cy="13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" name="Google Shape;213;p30"/>
          <p:cNvSpPr txBox="1"/>
          <p:nvPr>
            <p:ph type="ctrTitle"/>
          </p:nvPr>
        </p:nvSpPr>
        <p:spPr>
          <a:xfrm>
            <a:off x="1293907" y="1352982"/>
            <a:ext cx="6556200" cy="10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6200">
                <a:solidFill>
                  <a:srgbClr val="F6A633"/>
                </a:solidFill>
              </a:rPr>
              <a:t>C r e a t i v i d a d</a:t>
            </a:r>
            <a:endParaRPr i="1" sz="6200">
              <a:solidFill>
                <a:srgbClr val="F6A633"/>
              </a:solidFill>
            </a:endParaRPr>
          </a:p>
        </p:txBody>
      </p:sp>
      <p:sp>
        <p:nvSpPr>
          <p:cNvPr id="214" name="Google Shape;214;p30"/>
          <p:cNvSpPr txBox="1"/>
          <p:nvPr>
            <p:ph idx="1" type="subTitle"/>
          </p:nvPr>
        </p:nvSpPr>
        <p:spPr>
          <a:xfrm>
            <a:off x="2459700" y="2662034"/>
            <a:ext cx="4224600" cy="85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>
                <a:latin typeface="Raleway"/>
                <a:ea typeface="Raleway"/>
                <a:cs typeface="Raleway"/>
                <a:sym typeface="Raleway"/>
              </a:rPr>
              <a:t>No pueden ser todas las fotos iguales</a:t>
            </a:r>
            <a:endParaRPr sz="25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1" title="CLIP LOGO MOSCA.png"/>
          <p:cNvPicPr preferRelativeResize="0"/>
          <p:nvPr/>
        </p:nvPicPr>
        <p:blipFill rotWithShape="1">
          <a:blip r:embed="rId3">
            <a:alphaModFix/>
          </a:blip>
          <a:srcRect b="42922" l="0" r="0" t="0"/>
          <a:stretch/>
        </p:blipFill>
        <p:spPr>
          <a:xfrm>
            <a:off x="185050" y="4661100"/>
            <a:ext cx="645228" cy="32460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1"/>
          <p:cNvSpPr txBox="1"/>
          <p:nvPr/>
        </p:nvSpPr>
        <p:spPr>
          <a:xfrm>
            <a:off x="730775" y="717150"/>
            <a:ext cx="14094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  <a:highlight>
                <a:schemeClr val="dk2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1" name="Google Shape;221;p31" title="INE_034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000" y="292075"/>
            <a:ext cx="6831626" cy="454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4" title="55ce67114426486aa8c8e9245351b237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6650" y="150625"/>
            <a:ext cx="7948126" cy="48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76250" y="4523075"/>
            <a:ext cx="8904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Juan José Campanella</a:t>
            </a:r>
            <a:endParaRPr sz="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2" title="CLIP LOGO MOSCA.png"/>
          <p:cNvPicPr preferRelativeResize="0"/>
          <p:nvPr/>
        </p:nvPicPr>
        <p:blipFill rotWithShape="1">
          <a:blip r:embed="rId3">
            <a:alphaModFix/>
          </a:blip>
          <a:srcRect b="42922" l="0" r="0" t="0"/>
          <a:stretch/>
        </p:blipFill>
        <p:spPr>
          <a:xfrm>
            <a:off x="8338450" y="4661100"/>
            <a:ext cx="645228" cy="32460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2"/>
          <p:cNvSpPr txBox="1"/>
          <p:nvPr/>
        </p:nvSpPr>
        <p:spPr>
          <a:xfrm>
            <a:off x="730775" y="717150"/>
            <a:ext cx="14094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  <a:highlight>
                <a:schemeClr val="dk2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8" name="Google Shape;228;p32" title="2 despues chicos tubi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241200"/>
            <a:ext cx="6999250" cy="465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2" title="pngeg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088" y="237525"/>
            <a:ext cx="6999250" cy="4668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3" title="CLIP LOGO MOSCA.png"/>
          <p:cNvPicPr preferRelativeResize="0"/>
          <p:nvPr/>
        </p:nvPicPr>
        <p:blipFill rotWithShape="1">
          <a:blip r:embed="rId3">
            <a:alphaModFix/>
          </a:blip>
          <a:srcRect b="42922" l="0" r="0" t="0"/>
          <a:stretch/>
        </p:blipFill>
        <p:spPr>
          <a:xfrm>
            <a:off x="185050" y="4661100"/>
            <a:ext cx="645228" cy="32460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 txBox="1"/>
          <p:nvPr/>
        </p:nvSpPr>
        <p:spPr>
          <a:xfrm>
            <a:off x="730775" y="717150"/>
            <a:ext cx="14094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  <a:highlight>
                <a:schemeClr val="dk2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6" name="Google Shape;236;p33" title="MMB_0318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0" y="292075"/>
            <a:ext cx="6831626" cy="454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4" title="CLIP LOGO MOSCA.png"/>
          <p:cNvPicPr preferRelativeResize="0"/>
          <p:nvPr/>
        </p:nvPicPr>
        <p:blipFill rotWithShape="1">
          <a:blip r:embed="rId3">
            <a:alphaModFix/>
          </a:blip>
          <a:srcRect b="42922" l="0" r="0" t="0"/>
          <a:stretch/>
        </p:blipFill>
        <p:spPr>
          <a:xfrm>
            <a:off x="7944549" y="4404774"/>
            <a:ext cx="887475" cy="44647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4"/>
          <p:cNvSpPr txBox="1"/>
          <p:nvPr/>
        </p:nvSpPr>
        <p:spPr>
          <a:xfrm>
            <a:off x="730775" y="717150"/>
            <a:ext cx="14094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  <a:highlight>
                <a:schemeClr val="dk2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3" name="Google Shape;243;p34" title="MMB_9244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292075"/>
            <a:ext cx="6831626" cy="454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4" title="pngeg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300" y="294616"/>
            <a:ext cx="6831626" cy="4556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s-419" sz="1200">
                <a:latin typeface="Raleway"/>
                <a:ea typeface="Raleway"/>
                <a:cs typeface="Raleway"/>
                <a:sym typeface="Raleway"/>
              </a:rPr>
              <a:t>I</a:t>
            </a:r>
            <a:r>
              <a:rPr b="1" lang="es-419" sz="1200">
                <a:latin typeface="Raleway"/>
                <a:ea typeface="Raleway"/>
                <a:cs typeface="Raleway"/>
                <a:sym typeface="Raleway"/>
              </a:rPr>
              <a:t>NSERTE FOTO HECHA CON CELU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s-419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Simple: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50" name="Google Shape;250;p35" title="CLIP LOGO MOSCA.png"/>
          <p:cNvPicPr preferRelativeResize="0"/>
          <p:nvPr/>
        </p:nvPicPr>
        <p:blipFill rotWithShape="1">
          <a:blip r:embed="rId3">
            <a:alphaModFix/>
          </a:blip>
          <a:srcRect b="42922" l="0" r="0" t="0"/>
          <a:stretch/>
        </p:blipFill>
        <p:spPr>
          <a:xfrm>
            <a:off x="271675" y="4480549"/>
            <a:ext cx="979574" cy="4928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5"/>
          <p:cNvSpPr txBox="1"/>
          <p:nvPr>
            <p:ph type="title"/>
          </p:nvPr>
        </p:nvSpPr>
        <p:spPr>
          <a:xfrm>
            <a:off x="271675" y="1511825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accent5"/>
                </a:solidFill>
              </a:rPr>
              <a:t>No se trata solo del equipo, se trata de la mirada.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52" name="Google Shape;252;p35"/>
          <p:cNvSpPr/>
          <p:nvPr/>
        </p:nvSpPr>
        <p:spPr>
          <a:xfrm>
            <a:off x="4939500" y="141250"/>
            <a:ext cx="3877200" cy="4832100"/>
          </a:xfrm>
          <a:prstGeom prst="rect">
            <a:avLst/>
          </a:prstGeom>
          <a:solidFill>
            <a:srgbClr val="000000">
              <a:alpha val="7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5"/>
          <p:cNvSpPr/>
          <p:nvPr/>
        </p:nvSpPr>
        <p:spPr>
          <a:xfrm>
            <a:off x="4572000" y="50"/>
            <a:ext cx="4572000" cy="5143500"/>
          </a:xfrm>
          <a:prstGeom prst="rect">
            <a:avLst/>
          </a:prstGeom>
          <a:solidFill>
            <a:srgbClr val="F6A633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p35"/>
          <p:cNvSpPr txBox="1"/>
          <p:nvPr/>
        </p:nvSpPr>
        <p:spPr>
          <a:xfrm>
            <a:off x="5368850" y="1044175"/>
            <a:ext cx="3270300" cy="24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(INSERTE FOTO HECHA CON CELULAR)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5" name="Google Shape;255;p35"/>
          <p:cNvSpPr/>
          <p:nvPr/>
        </p:nvSpPr>
        <p:spPr>
          <a:xfrm>
            <a:off x="4989200" y="50"/>
            <a:ext cx="3877200" cy="5143500"/>
          </a:xfrm>
          <a:prstGeom prst="rect">
            <a:avLst/>
          </a:prstGeom>
          <a:solidFill>
            <a:srgbClr val="000000">
              <a:alpha val="7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6" name="Google Shape;256;p35" title="WhatsApp Image 2025-06-03 at 15.45.44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2650" y="118421"/>
            <a:ext cx="3270301" cy="490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s-419" sz="1200">
                <a:latin typeface="Raleway"/>
                <a:ea typeface="Raleway"/>
                <a:cs typeface="Raleway"/>
                <a:sym typeface="Raleway"/>
              </a:rPr>
              <a:t>INSERTE FOTO HECHA CON CELU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s-419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Simple: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62" name="Google Shape;262;p36" title="CLIP LOGO MOSCA.png"/>
          <p:cNvPicPr preferRelativeResize="0"/>
          <p:nvPr/>
        </p:nvPicPr>
        <p:blipFill rotWithShape="1">
          <a:blip r:embed="rId3">
            <a:alphaModFix/>
          </a:blip>
          <a:srcRect b="42922" l="0" r="0" t="0"/>
          <a:stretch/>
        </p:blipFill>
        <p:spPr>
          <a:xfrm>
            <a:off x="302150" y="4419300"/>
            <a:ext cx="983342" cy="49470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6"/>
          <p:cNvSpPr txBox="1"/>
          <p:nvPr>
            <p:ph type="title"/>
          </p:nvPr>
        </p:nvSpPr>
        <p:spPr>
          <a:xfrm>
            <a:off x="302150" y="1416800"/>
            <a:ext cx="4572000" cy="137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419">
                <a:solidFill>
                  <a:schemeClr val="accent5"/>
                </a:solidFill>
              </a:rPr>
              <a:t>Con tu celular también podés hacer grandes fotos.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64" name="Google Shape;264;p36"/>
          <p:cNvSpPr/>
          <p:nvPr/>
        </p:nvSpPr>
        <p:spPr>
          <a:xfrm>
            <a:off x="4939500" y="141250"/>
            <a:ext cx="3877200" cy="4832100"/>
          </a:xfrm>
          <a:prstGeom prst="rect">
            <a:avLst/>
          </a:prstGeom>
          <a:solidFill>
            <a:srgbClr val="000000">
              <a:alpha val="7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6"/>
          <p:cNvSpPr/>
          <p:nvPr/>
        </p:nvSpPr>
        <p:spPr>
          <a:xfrm>
            <a:off x="4572000" y="50"/>
            <a:ext cx="4572000" cy="5143500"/>
          </a:xfrm>
          <a:prstGeom prst="rect">
            <a:avLst/>
          </a:prstGeom>
          <a:solidFill>
            <a:srgbClr val="F6A633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" name="Google Shape;266;p36"/>
          <p:cNvSpPr txBox="1"/>
          <p:nvPr/>
        </p:nvSpPr>
        <p:spPr>
          <a:xfrm>
            <a:off x="5368850" y="1044175"/>
            <a:ext cx="3270300" cy="24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(INSERTE FOTO HECHA CON CELULAR)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p36"/>
          <p:cNvSpPr/>
          <p:nvPr/>
        </p:nvSpPr>
        <p:spPr>
          <a:xfrm>
            <a:off x="4989200" y="86825"/>
            <a:ext cx="3837000" cy="4983000"/>
          </a:xfrm>
          <a:prstGeom prst="rect">
            <a:avLst/>
          </a:prstGeom>
          <a:solidFill>
            <a:srgbClr val="000000">
              <a:alpha val="7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p36" title="WhatsApp Image 2025-06-03 at 15.45.47 (1)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1663" y="343475"/>
            <a:ext cx="3352274" cy="446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/>
          <p:nvPr>
            <p:ph type="title"/>
          </p:nvPr>
        </p:nvSpPr>
        <p:spPr>
          <a:xfrm>
            <a:off x="330375" y="449263"/>
            <a:ext cx="8439300" cy="36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700"/>
              <a:t>La teoría sin práctica, </a:t>
            </a:r>
            <a:endParaRPr sz="47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700"/>
              <a:t>se queda en el cuaderno.</a:t>
            </a:r>
            <a:endParaRPr sz="4700"/>
          </a:p>
          <a:p>
            <a:pPr indent="0" lvl="0" marL="0" rtl="0" algn="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700"/>
              <a:t> </a:t>
            </a:r>
            <a:endParaRPr sz="4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700">
                <a:solidFill>
                  <a:schemeClr val="accent5"/>
                </a:solidFill>
              </a:rPr>
              <a:t>La práctica sin teoría es un punto de partida… pero </a:t>
            </a:r>
            <a:r>
              <a:rPr i="1" lang="es-419" sz="4700"/>
              <a:t>nunca</a:t>
            </a:r>
            <a:r>
              <a:rPr i="1" lang="es-419" sz="4700">
                <a:solidFill>
                  <a:schemeClr val="accent5"/>
                </a:solidFill>
              </a:rPr>
              <a:t> </a:t>
            </a:r>
            <a:r>
              <a:rPr lang="es-419" sz="4700">
                <a:solidFill>
                  <a:schemeClr val="accent5"/>
                </a:solidFill>
              </a:rPr>
              <a:t>un destino. </a:t>
            </a:r>
            <a:endParaRPr sz="4700">
              <a:solidFill>
                <a:schemeClr val="accent5"/>
              </a:solidFill>
            </a:endParaRPr>
          </a:p>
        </p:txBody>
      </p:sp>
      <p:pic>
        <p:nvPicPr>
          <p:cNvPr id="274" name="Google Shape;274;p37" title="CLIP LOGO MOSCA.png"/>
          <p:cNvPicPr preferRelativeResize="0"/>
          <p:nvPr/>
        </p:nvPicPr>
        <p:blipFill rotWithShape="1">
          <a:blip r:embed="rId4">
            <a:alphaModFix/>
          </a:blip>
          <a:srcRect b="42922" l="0" r="0" t="0"/>
          <a:stretch/>
        </p:blipFill>
        <p:spPr>
          <a:xfrm>
            <a:off x="7732116" y="4305575"/>
            <a:ext cx="1037558" cy="52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8" title="CLIP LOGO MOSCA.png"/>
          <p:cNvPicPr preferRelativeResize="0"/>
          <p:nvPr/>
        </p:nvPicPr>
        <p:blipFill rotWithShape="1">
          <a:blip r:embed="rId3">
            <a:alphaModFix/>
          </a:blip>
          <a:srcRect b="42922" l="0" r="0" t="0"/>
          <a:stretch/>
        </p:blipFill>
        <p:spPr>
          <a:xfrm>
            <a:off x="1262800" y="828062"/>
            <a:ext cx="6932009" cy="3487373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8"/>
          <p:cNvSpPr txBox="1"/>
          <p:nvPr/>
        </p:nvSpPr>
        <p:spPr>
          <a:xfrm>
            <a:off x="1533750" y="674600"/>
            <a:ext cx="62637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48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¡MUCHAS GRACIAS!</a:t>
            </a:r>
            <a:endParaRPr b="1" i="1" sz="480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9" title="PHOTO-2025-06-05-18-30-4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475" y="139150"/>
            <a:ext cx="4889099" cy="488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 title="CLIP LOGO MOSCA.png"/>
          <p:cNvPicPr preferRelativeResize="0"/>
          <p:nvPr/>
        </p:nvPicPr>
        <p:blipFill rotWithShape="1">
          <a:blip r:embed="rId3">
            <a:alphaModFix/>
          </a:blip>
          <a:srcRect b="42922" l="0" r="0" t="0"/>
          <a:stretch/>
        </p:blipFill>
        <p:spPr>
          <a:xfrm>
            <a:off x="194350" y="4534725"/>
            <a:ext cx="645228" cy="32460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730775" y="717150"/>
            <a:ext cx="14094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  <a:highlight>
                <a:schemeClr val="dk2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8" name="Google Shape;88;p15" title="WhatsApp Image 2025-06-03 at 15.45.44 (1).jpeg"/>
          <p:cNvPicPr preferRelativeResize="0"/>
          <p:nvPr/>
        </p:nvPicPr>
        <p:blipFill rotWithShape="1">
          <a:blip r:embed="rId4">
            <a:alphaModFix/>
          </a:blip>
          <a:srcRect b="5793" l="0" r="0" t="7611"/>
          <a:stretch/>
        </p:blipFill>
        <p:spPr>
          <a:xfrm>
            <a:off x="1273950" y="474475"/>
            <a:ext cx="6596101" cy="42841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/>
          <p:nvPr/>
        </p:nvSpPr>
        <p:spPr>
          <a:xfrm rot="4781328">
            <a:off x="5144502" y="1857413"/>
            <a:ext cx="1451441" cy="3479492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6" title="CLIP LOGO MOSCA.png"/>
          <p:cNvPicPr preferRelativeResize="0"/>
          <p:nvPr/>
        </p:nvPicPr>
        <p:blipFill rotWithShape="1">
          <a:blip r:embed="rId3">
            <a:alphaModFix/>
          </a:blip>
          <a:srcRect b="42922" l="0" r="0" t="0"/>
          <a:stretch/>
        </p:blipFill>
        <p:spPr>
          <a:xfrm>
            <a:off x="8237350" y="4534725"/>
            <a:ext cx="645228" cy="32460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730775" y="717150"/>
            <a:ext cx="14094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  <a:highlight>
                <a:schemeClr val="dk2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6" name="Google Shape;96;p16" title="WhatsApp Image 2025-06-04 at 17.48.26 (1).jpeg"/>
          <p:cNvPicPr preferRelativeResize="0"/>
          <p:nvPr/>
        </p:nvPicPr>
        <p:blipFill rotWithShape="1">
          <a:blip r:embed="rId4">
            <a:alphaModFix/>
          </a:blip>
          <a:srcRect b="720" l="0" r="0" t="-719"/>
          <a:stretch/>
        </p:blipFill>
        <p:spPr>
          <a:xfrm>
            <a:off x="384288" y="305900"/>
            <a:ext cx="6699024" cy="446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 title="CLIP LOGO MOSCA.png"/>
          <p:cNvPicPr preferRelativeResize="0"/>
          <p:nvPr/>
        </p:nvPicPr>
        <p:blipFill rotWithShape="1">
          <a:blip r:embed="rId3">
            <a:alphaModFix/>
          </a:blip>
          <a:srcRect b="42922" l="0" r="0" t="0"/>
          <a:stretch/>
        </p:blipFill>
        <p:spPr>
          <a:xfrm>
            <a:off x="336700" y="4547350"/>
            <a:ext cx="645228" cy="3246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730775" y="717150"/>
            <a:ext cx="14094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  <a:highlight>
                <a:schemeClr val="dk2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3" name="Google Shape;103;p17" title="WhatsApp Image 2025-06-04 at 17.48.27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7775" y="338050"/>
            <a:ext cx="6699024" cy="446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18"/>
          <p:cNvCxnSpPr/>
          <p:nvPr/>
        </p:nvCxnSpPr>
        <p:spPr>
          <a:xfrm rot="10800000">
            <a:off x="-43925" y="412263"/>
            <a:ext cx="10547100" cy="1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8"/>
          <p:cNvCxnSpPr/>
          <p:nvPr/>
        </p:nvCxnSpPr>
        <p:spPr>
          <a:xfrm flipH="1">
            <a:off x="-44025" y="4735250"/>
            <a:ext cx="10724100" cy="13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8"/>
          <p:cNvSpPr txBox="1"/>
          <p:nvPr>
            <p:ph type="ctrTitle"/>
          </p:nvPr>
        </p:nvSpPr>
        <p:spPr>
          <a:xfrm>
            <a:off x="627950" y="1548748"/>
            <a:ext cx="8039700" cy="10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5300">
                <a:solidFill>
                  <a:srgbClr val="F6A633"/>
                </a:solidFill>
              </a:rPr>
              <a:t>T r a b a j o  de  C a m p o</a:t>
            </a:r>
            <a:r>
              <a:rPr i="1" lang="es-419" sz="6200">
                <a:solidFill>
                  <a:srgbClr val="F6A633"/>
                </a:solidFill>
              </a:rPr>
              <a:t> </a:t>
            </a:r>
            <a:endParaRPr i="1" sz="6200">
              <a:solidFill>
                <a:srgbClr val="F6A633"/>
              </a:solidFill>
            </a:endParaRPr>
          </a:p>
        </p:txBody>
      </p:sp>
      <p:sp>
        <p:nvSpPr>
          <p:cNvPr id="111" name="Google Shape;111;p18"/>
          <p:cNvSpPr txBox="1"/>
          <p:nvPr>
            <p:ph idx="1" type="subTitle"/>
          </p:nvPr>
        </p:nvSpPr>
        <p:spPr>
          <a:xfrm>
            <a:off x="2459700" y="2757878"/>
            <a:ext cx="4224600" cy="85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>
                <a:latin typeface="Raleway"/>
                <a:ea typeface="Raleway"/>
                <a:cs typeface="Raleway"/>
                <a:sym typeface="Raleway"/>
              </a:rPr>
              <a:t>Técnica y experiencia en la fotografía periodística</a:t>
            </a:r>
            <a:endParaRPr sz="23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 title="WhatsApp Image 2025-06-04 at 17.49.32.jpeg"/>
          <p:cNvPicPr preferRelativeResize="0"/>
          <p:nvPr/>
        </p:nvPicPr>
        <p:blipFill rotWithShape="1">
          <a:blip r:embed="rId4">
            <a:alphaModFix/>
          </a:blip>
          <a:srcRect b="0" l="377" r="367" t="0"/>
          <a:stretch/>
        </p:blipFill>
        <p:spPr>
          <a:xfrm>
            <a:off x="1495542" y="0"/>
            <a:ext cx="767686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/>
          <p:nvPr/>
        </p:nvSpPr>
        <p:spPr>
          <a:xfrm>
            <a:off x="5184375" y="4056200"/>
            <a:ext cx="3877200" cy="951300"/>
          </a:xfrm>
          <a:prstGeom prst="rect">
            <a:avLst/>
          </a:prstGeom>
          <a:solidFill>
            <a:srgbClr val="000000">
              <a:alpha val="7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 txBox="1"/>
          <p:nvPr>
            <p:ph idx="4294967295" type="body"/>
          </p:nvPr>
        </p:nvSpPr>
        <p:spPr>
          <a:xfrm>
            <a:off x="5105400" y="4491650"/>
            <a:ext cx="3877200" cy="26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s-419" sz="2800">
                <a:solidFill>
                  <a:schemeClr val="accent5"/>
                </a:solidFill>
              </a:rPr>
              <a:t>¿Cómo contar una historia </a:t>
            </a:r>
            <a:r>
              <a:rPr b="1" i="1" lang="es-419" sz="28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sin </a:t>
            </a:r>
            <a:r>
              <a:rPr b="1" lang="es-419" sz="2800">
                <a:solidFill>
                  <a:schemeClr val="accent5"/>
                </a:solidFill>
              </a:rPr>
              <a:t>palabras?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9" name="Google Shape;119;p19" title="CLIP LOGO MOSCA.png"/>
          <p:cNvPicPr preferRelativeResize="0"/>
          <p:nvPr/>
        </p:nvPicPr>
        <p:blipFill rotWithShape="1">
          <a:blip r:embed="rId5">
            <a:alphaModFix/>
          </a:blip>
          <a:srcRect b="42922" l="0" r="0" t="0"/>
          <a:stretch/>
        </p:blipFill>
        <p:spPr>
          <a:xfrm>
            <a:off x="284500" y="4556525"/>
            <a:ext cx="645228" cy="32460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2511525" y="4711850"/>
            <a:ext cx="26298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Fotógrafa: Inés Cobarrubia</a:t>
            </a:r>
            <a:endParaRPr i="1"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 title="CLIP LOGO MOSCA.png"/>
          <p:cNvPicPr preferRelativeResize="0"/>
          <p:nvPr/>
        </p:nvPicPr>
        <p:blipFill rotWithShape="1">
          <a:blip r:embed="rId4">
            <a:alphaModFix/>
          </a:blip>
          <a:srcRect b="42922" l="0" r="0" t="0"/>
          <a:stretch/>
        </p:blipFill>
        <p:spPr>
          <a:xfrm>
            <a:off x="8338450" y="4661100"/>
            <a:ext cx="645228" cy="32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 title="WhatsApp Image 2025-06-03 at 14.55.48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4125" y="568613"/>
            <a:ext cx="5262424" cy="394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 title="WhatsApp Image 2025-06-03 at 14.55.47 (1).jpe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424" y="568625"/>
            <a:ext cx="2960100" cy="39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7295425" y="693575"/>
            <a:ext cx="14094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s-419" sz="1800">
                <a:solidFill>
                  <a:schemeClr val="accent5"/>
                </a:solidFill>
                <a:highlight>
                  <a:schemeClr val="dk2"/>
                </a:highlight>
                <a:latin typeface="Lato"/>
                <a:ea typeface="Lato"/>
                <a:cs typeface="Lato"/>
                <a:sym typeface="Lato"/>
              </a:rPr>
              <a:t>CORRECTA</a:t>
            </a:r>
            <a:endParaRPr b="1" sz="1800">
              <a:solidFill>
                <a:schemeClr val="accent5"/>
              </a:solidFill>
              <a:highlight>
                <a:schemeClr val="dk2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549475" y="796775"/>
            <a:ext cx="165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chemeClr val="accent5"/>
                </a:solidFill>
                <a:highlight>
                  <a:schemeClr val="dk2"/>
                </a:highlight>
                <a:latin typeface="Lato"/>
                <a:ea typeface="Lato"/>
                <a:cs typeface="Lato"/>
                <a:sym typeface="Lato"/>
              </a:rPr>
              <a:t>IN</a:t>
            </a:r>
            <a:r>
              <a:rPr b="1" lang="es-419" sz="1800">
                <a:solidFill>
                  <a:schemeClr val="accent5"/>
                </a:solidFill>
                <a:highlight>
                  <a:schemeClr val="dk2"/>
                </a:highlight>
                <a:latin typeface="Lato"/>
                <a:ea typeface="Lato"/>
                <a:cs typeface="Lato"/>
                <a:sym typeface="Lato"/>
              </a:rPr>
              <a:t>CORRECTA</a:t>
            </a:r>
            <a:endParaRPr/>
          </a:p>
        </p:txBody>
      </p:sp>
      <p:cxnSp>
        <p:nvCxnSpPr>
          <p:cNvPr id="130" name="Google Shape;130;p20"/>
          <p:cNvCxnSpPr/>
          <p:nvPr/>
        </p:nvCxnSpPr>
        <p:spPr>
          <a:xfrm rot="10800000">
            <a:off x="3025875" y="867700"/>
            <a:ext cx="5100" cy="1101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31" name="Google Shape;131;p20"/>
          <p:cNvCxnSpPr/>
          <p:nvPr/>
        </p:nvCxnSpPr>
        <p:spPr>
          <a:xfrm>
            <a:off x="3030975" y="3158125"/>
            <a:ext cx="5700" cy="1091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7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1" title="CLIP LOGO MOSCA.png"/>
          <p:cNvPicPr preferRelativeResize="0"/>
          <p:nvPr/>
        </p:nvPicPr>
        <p:blipFill rotWithShape="1">
          <a:blip r:embed="rId3">
            <a:alphaModFix/>
          </a:blip>
          <a:srcRect b="42922" l="0" r="0" t="0"/>
          <a:stretch/>
        </p:blipFill>
        <p:spPr>
          <a:xfrm>
            <a:off x="8262625" y="4522100"/>
            <a:ext cx="645228" cy="32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 title="WhatsApp Image 2025-06-03 at 14.55.44 (1)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730775" y="717150"/>
            <a:ext cx="14094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  <a:highlight>
                <a:schemeClr val="dk2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9" name="Google Shape;139;p21" title="pngegg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/>
        </p:nvSpPr>
        <p:spPr>
          <a:xfrm>
            <a:off x="7221425" y="3792600"/>
            <a:ext cx="186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chemeClr val="accent5"/>
                </a:solidFill>
                <a:highlight>
                  <a:schemeClr val="dk2"/>
                </a:highlight>
                <a:latin typeface="Lato"/>
                <a:ea typeface="Lato"/>
                <a:cs typeface="Lato"/>
                <a:sym typeface="Lato"/>
              </a:rPr>
              <a:t>INCORRECTA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B72413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6A633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